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sldIdLst>
    <p:sldId id="258" r:id="rId2"/>
    <p:sldId id="257" r:id="rId3"/>
    <p:sldId id="259" r:id="rId4"/>
    <p:sldId id="260" r:id="rId5"/>
    <p:sldId id="294" r:id="rId6"/>
    <p:sldId id="295" r:id="rId7"/>
    <p:sldId id="270" r:id="rId8"/>
    <p:sldId id="268" r:id="rId9"/>
    <p:sldId id="274" r:id="rId10"/>
    <p:sldId id="275" r:id="rId11"/>
    <p:sldId id="279" r:id="rId12"/>
    <p:sldId id="280" r:id="rId13"/>
    <p:sldId id="281" r:id="rId14"/>
    <p:sldId id="282" r:id="rId15"/>
    <p:sldId id="271" r:id="rId16"/>
    <p:sldId id="272" r:id="rId17"/>
    <p:sldId id="273" r:id="rId18"/>
    <p:sldId id="278" r:id="rId19"/>
    <p:sldId id="293" r:id="rId20"/>
    <p:sldId id="290" r:id="rId21"/>
    <p:sldId id="276" r:id="rId22"/>
    <p:sldId id="292" r:id="rId23"/>
    <p:sldId id="283" r:id="rId24"/>
    <p:sldId id="285" r:id="rId25"/>
    <p:sldId id="286" r:id="rId26"/>
    <p:sldId id="287" r:id="rId27"/>
    <p:sldId id="288" r:id="rId28"/>
    <p:sldId id="289" r:id="rId29"/>
    <p:sldId id="291" r:id="rId30"/>
    <p:sldId id="269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7" autoAdjust="0"/>
    <p:restoredTop sz="87189" autoAdjust="0"/>
  </p:normalViewPr>
  <p:slideViewPr>
    <p:cSldViewPr>
      <p:cViewPr>
        <p:scale>
          <a:sx n="70" d="100"/>
          <a:sy n="70" d="100"/>
        </p:scale>
        <p:origin x="-1284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AD4F-333B-4FA6-A95A-8834EE455EFF}" type="datetimeFigureOut">
              <a:rPr lang="en-US" smtClean="0"/>
              <a:pPr/>
              <a:t>28-02-2018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C61A5-194D-44A2-BAC4-33515B3CF0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66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C61A5-194D-44A2-BAC4-33515B3CF07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82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When the patient enter their ph.no in screen</a:t>
            </a:r>
            <a:r>
              <a:rPr lang="en-IN" baseline="0" dirty="0" smtClean="0"/>
              <a:t> automatically it send availability of patients to the doctor.</a:t>
            </a:r>
            <a:r>
              <a:rPr lang="en-IN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C61A5-194D-44A2-BAC4-33515B3CF07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26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C61A5-194D-44A2-BAC4-33515B3CF07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1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AAB8-209E-40E4-9B0A-72170986B060}" type="datetimeFigureOut">
              <a:rPr lang="en-US" smtClean="0"/>
              <a:pPr/>
              <a:t>28-02-2018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AAB8-209E-40E4-9B0A-72170986B060}" type="datetimeFigureOut">
              <a:rPr lang="en-US" smtClean="0"/>
              <a:pPr/>
              <a:t>28-02-2018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AAB8-209E-40E4-9B0A-72170986B060}" type="datetimeFigureOut">
              <a:rPr lang="en-US" smtClean="0"/>
              <a:pPr/>
              <a:t>28-02-2018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AAB8-209E-40E4-9B0A-72170986B060}" type="datetimeFigureOut">
              <a:rPr lang="en-US" smtClean="0"/>
              <a:pPr/>
              <a:t>28-02-2018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AAB8-209E-40E4-9B0A-72170986B060}" type="datetimeFigureOut">
              <a:rPr lang="en-US" smtClean="0"/>
              <a:pPr/>
              <a:t>28-02-2018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AAB8-209E-40E4-9B0A-72170986B060}" type="datetimeFigureOut">
              <a:rPr lang="en-US" smtClean="0"/>
              <a:pPr/>
              <a:t>28-02-2018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AAB8-209E-40E4-9B0A-72170986B060}" type="datetimeFigureOut">
              <a:rPr lang="en-US" smtClean="0"/>
              <a:pPr/>
              <a:t>28-02-2018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AAB8-209E-40E4-9B0A-72170986B060}" type="datetimeFigureOut">
              <a:rPr lang="en-US" smtClean="0"/>
              <a:pPr/>
              <a:t>28-02-2018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AAB8-209E-40E4-9B0A-72170986B060}" type="datetimeFigureOut">
              <a:rPr lang="en-US" smtClean="0"/>
              <a:pPr/>
              <a:t>28-02-2018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AAB8-209E-40E4-9B0A-72170986B060}" type="datetimeFigureOut">
              <a:rPr lang="en-US" smtClean="0"/>
              <a:pPr/>
              <a:t>28-02-2018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AAB8-209E-40E4-9B0A-72170986B060}" type="datetimeFigureOut">
              <a:rPr lang="en-US" smtClean="0"/>
              <a:pPr/>
              <a:t>28-02-2018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D82AAB8-209E-40E4-9B0A-72170986B060}" type="datetimeFigureOut">
              <a:rPr lang="en-US" smtClean="0"/>
              <a:pPr/>
              <a:t>28-02-2018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860425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Cambria" pitchFamily="18" charset="0"/>
              </a:rPr>
              <a:t>PATIENT MANAGEMENT SYSTEM</a:t>
            </a:r>
            <a:endParaRPr lang="en-US" sz="4400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457200" y="1524000"/>
            <a:ext cx="8077200" cy="480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                      Team</a:t>
            </a:r>
            <a:r>
              <a:rPr kumimoji="0" lang="en-US" sz="93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 Members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                                                             </a:t>
            </a:r>
            <a:r>
              <a:rPr lang="en-US" sz="6000" dirty="0" err="1" smtClean="0">
                <a:latin typeface="Cambria" pitchFamily="18" charset="0"/>
                <a:ea typeface="+mj-ea"/>
                <a:cs typeface="+mj-cs"/>
              </a:rPr>
              <a:t>Dhanalakshmi</a:t>
            </a:r>
            <a:r>
              <a:rPr lang="en-US" sz="6000" dirty="0" smtClean="0">
                <a:latin typeface="Cambria" pitchFamily="18" charset="0"/>
                <a:ea typeface="+mj-ea"/>
                <a:cs typeface="+mj-cs"/>
              </a:rPr>
              <a:t> V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latin typeface="Cambria" pitchFamily="18" charset="0"/>
                <a:ea typeface="+mj-ea"/>
                <a:cs typeface="+mj-cs"/>
              </a:rPr>
              <a:t>                                                             </a:t>
            </a:r>
            <a:r>
              <a:rPr lang="en-US" sz="6000" dirty="0" err="1" smtClean="0">
                <a:latin typeface="Cambria" pitchFamily="18" charset="0"/>
                <a:ea typeface="+mj-ea"/>
                <a:cs typeface="+mj-cs"/>
              </a:rPr>
              <a:t>Kavitha</a:t>
            </a:r>
            <a:r>
              <a:rPr lang="en-US" sz="6000" dirty="0" smtClean="0">
                <a:latin typeface="Cambria" pitchFamily="18" charset="0"/>
                <a:ea typeface="+mj-ea"/>
                <a:cs typeface="+mj-cs"/>
              </a:rPr>
              <a:t> 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                                                             </a:t>
            </a:r>
            <a:r>
              <a:rPr lang="en-US" sz="6000" dirty="0" err="1" smtClean="0">
                <a:latin typeface="Cambria" pitchFamily="18" charset="0"/>
                <a:ea typeface="+mj-ea"/>
                <a:cs typeface="+mj-cs"/>
              </a:rPr>
              <a:t>Kowsalya</a:t>
            </a:r>
            <a:r>
              <a:rPr lang="en-US" sz="6000" dirty="0" smtClean="0">
                <a:latin typeface="Cambria" pitchFamily="18" charset="0"/>
                <a:ea typeface="+mj-ea"/>
                <a:cs typeface="+mj-cs"/>
              </a:rPr>
              <a:t> 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smtClean="0">
                <a:latin typeface="Cambria" pitchFamily="18" charset="0"/>
                <a:ea typeface="+mj-ea"/>
                <a:cs typeface="+mj-cs"/>
              </a:rPr>
              <a:t>                                                             </a:t>
            </a:r>
            <a:r>
              <a:rPr lang="en-US" sz="6000" dirty="0" err="1" smtClean="0">
                <a:latin typeface="Cambria" pitchFamily="18" charset="0"/>
                <a:ea typeface="+mj-ea"/>
                <a:cs typeface="+mj-cs"/>
              </a:rPr>
              <a:t>Nandhini</a:t>
            </a:r>
            <a:r>
              <a:rPr lang="en-US" sz="6000" dirty="0" smtClean="0">
                <a:latin typeface="Cambria" pitchFamily="18" charset="0"/>
                <a:ea typeface="+mj-ea"/>
                <a:cs typeface="+mj-cs"/>
              </a:rPr>
              <a:t> P                                                           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dirty="0" smtClean="0">
              <a:latin typeface="Cambria" pitchFamily="18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7000" dirty="0" smtClean="0">
                <a:latin typeface="Cambria" pitchFamily="18" charset="0"/>
              </a:rPr>
              <a:t>INDUSTRY GUIDE             FACULTY GUIDE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7000" dirty="0" smtClean="0">
                <a:latin typeface="Cambria" pitchFamily="18" charset="0"/>
              </a:rPr>
              <a:t> </a:t>
            </a:r>
          </a:p>
          <a:p>
            <a:pPr>
              <a:spcBef>
                <a:spcPct val="0"/>
              </a:spcBef>
              <a:defRPr/>
            </a:pPr>
            <a:r>
              <a:rPr lang="en-US" sz="6000" dirty="0" smtClean="0">
                <a:latin typeface="Cambria" pitchFamily="18" charset="0"/>
                <a:ea typeface="+mj-ea"/>
                <a:cs typeface="+mj-cs"/>
              </a:rPr>
              <a:t>       Mr. </a:t>
            </a:r>
            <a:r>
              <a:rPr lang="en-US" sz="6000" dirty="0" err="1" smtClean="0">
                <a:latin typeface="Cambria" pitchFamily="18" charset="0"/>
                <a:ea typeface="+mj-ea"/>
                <a:cs typeface="+mj-cs"/>
              </a:rPr>
              <a:t>Sivaraj</a:t>
            </a:r>
            <a:r>
              <a:rPr lang="en-US" sz="6000" dirty="0" smtClean="0">
                <a:latin typeface="Cambria" pitchFamily="18" charset="0"/>
                <a:ea typeface="+mj-ea"/>
                <a:cs typeface="+mj-cs"/>
              </a:rPr>
              <a:t>                                 </a:t>
            </a:r>
            <a:r>
              <a:rPr lang="en-US" sz="6000" dirty="0" smtClean="0">
                <a:latin typeface="Cambria" pitchFamily="18" charset="0"/>
              </a:rPr>
              <a:t>Mr. Ashok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477000"/>
            <a:ext cx="91440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Department of CSE, KGiSL Institute of Technology, Coimbatore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92696"/>
            <a:ext cx="8229600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133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36712"/>
            <a:ext cx="822960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456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6712"/>
            <a:ext cx="8229600" cy="5000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49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0688"/>
            <a:ext cx="8229600" cy="5185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469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2776"/>
            <a:ext cx="8229600" cy="4697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527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2777"/>
            <a:ext cx="8229600" cy="4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822960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86" y="1196753"/>
            <a:ext cx="7405028" cy="5127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949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196752"/>
            <a:ext cx="7902878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677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Abstract</a:t>
            </a:r>
            <a:br>
              <a:rPr lang="en-US" sz="4400" dirty="0" smtClean="0"/>
            </a:br>
            <a:endParaRPr lang="en-US" sz="4400" dirty="0">
              <a:latin typeface="Cambria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295400"/>
            <a:ext cx="8305800" cy="5029200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/>
              <a:t> Patient management system is a web based application.</a:t>
            </a:r>
          </a:p>
          <a:p>
            <a:pPr algn="just"/>
            <a:r>
              <a:rPr lang="en-IN" sz="2400" dirty="0" smtClean="0"/>
              <a:t> It is mainly used to reduce manual registration work </a:t>
            </a:r>
          </a:p>
          <a:p>
            <a:pPr algn="just"/>
            <a:r>
              <a:rPr lang="en-IN" sz="2400" dirty="0" smtClean="0"/>
              <a:t> To avoid waiting line at Reception</a:t>
            </a:r>
            <a:r>
              <a:rPr lang="en-IN" sz="2400" dirty="0"/>
              <a:t>.</a:t>
            </a:r>
            <a:r>
              <a:rPr lang="en-IN" sz="2400" dirty="0" smtClean="0"/>
              <a:t> </a:t>
            </a:r>
          </a:p>
          <a:p>
            <a:pPr algn="just"/>
            <a:r>
              <a:rPr lang="en-IN" sz="2400" dirty="0" smtClean="0"/>
              <a:t>It can be used for only second time visitors(patients)</a:t>
            </a:r>
          </a:p>
          <a:p>
            <a:pPr algn="just"/>
            <a:r>
              <a:rPr lang="en-IN" sz="2400" dirty="0"/>
              <a:t>P</a:t>
            </a:r>
            <a:r>
              <a:rPr lang="en-IN" sz="2400" dirty="0" smtClean="0"/>
              <a:t>atients can access their medical records .</a:t>
            </a:r>
          </a:p>
          <a:p>
            <a:pPr algn="just"/>
            <a:endParaRPr lang="en-IN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Department of CSE, KGiSL Institute of Technology, Coimbatore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980729"/>
            <a:ext cx="7704856" cy="534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022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8229600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646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08720"/>
            <a:ext cx="8229600" cy="5688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8656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2776"/>
            <a:ext cx="8229600" cy="440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237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8640960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05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8568952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589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96753"/>
            <a:ext cx="8229600" cy="4917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5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980728"/>
            <a:ext cx="8640961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7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96752"/>
            <a:ext cx="8229600" cy="4923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48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8352928" cy="576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31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Cambria" pitchFamily="18" charset="0"/>
              </a:rPr>
              <a:t>Existing system</a:t>
            </a:r>
            <a:endParaRPr lang="en-US" sz="4400" dirty="0">
              <a:latin typeface="Cambria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33985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r>
              <a:rPr lang="en-IN" dirty="0" smtClean="0"/>
              <a:t>Patients do registration at admission counter with help of receptionist.</a:t>
            </a:r>
          </a:p>
          <a:p>
            <a:r>
              <a:rPr lang="en-IN" dirty="0" smtClean="0"/>
              <a:t>Appointment through phone call</a:t>
            </a:r>
          </a:p>
          <a:p>
            <a:r>
              <a:rPr lang="en-IN" dirty="0" smtClean="0"/>
              <a:t>Doctor availability verify by call</a:t>
            </a:r>
          </a:p>
          <a:p>
            <a:r>
              <a:rPr lang="en-IN" dirty="0"/>
              <a:t>P</a:t>
            </a:r>
            <a:r>
              <a:rPr lang="en-IN" dirty="0" smtClean="0"/>
              <a:t>atients medical details can access only by Doctor</a:t>
            </a:r>
          </a:p>
          <a:p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Department of CSE, KGiSL Institute of Technology, Coimbatore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2286000"/>
            <a:ext cx="6019800" cy="1524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45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Cambria" pitchFamily="18" charset="0"/>
              </a:rPr>
              <a:t>Proposed System</a:t>
            </a:r>
            <a:endParaRPr lang="en-US" sz="4400" dirty="0">
              <a:latin typeface="Cambria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>
                <a:latin typeface="Cambria" pitchFamily="18" charset="0"/>
              </a:rPr>
              <a:t>Advantages </a:t>
            </a:r>
          </a:p>
          <a:p>
            <a:r>
              <a:rPr lang="en-IN" dirty="0" smtClean="0"/>
              <a:t>It is a user friendly and easily accessible. </a:t>
            </a:r>
          </a:p>
          <a:p>
            <a:r>
              <a:rPr lang="en-IN" dirty="0" smtClean="0"/>
              <a:t>Reduce paperwork .</a:t>
            </a:r>
          </a:p>
          <a:p>
            <a:r>
              <a:rPr lang="en-IN" dirty="0" smtClean="0"/>
              <a:t>Patients medical records in digital format.</a:t>
            </a:r>
          </a:p>
          <a:p>
            <a:r>
              <a:rPr lang="en-IN" dirty="0" smtClean="0"/>
              <a:t>Doctor knows no of patient going to consult</a:t>
            </a:r>
          </a:p>
          <a:p>
            <a:pPr marL="0" indent="0">
              <a:buNone/>
            </a:pPr>
            <a:r>
              <a:rPr lang="en-IN" dirty="0" smtClean="0"/>
              <a:t> </a:t>
            </a:r>
          </a:p>
          <a:p>
            <a:pPr>
              <a:buNone/>
            </a:pPr>
            <a:endParaRPr lang="en-IN" sz="20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Department of CSE, KGiSL Institute of Technology, Coimbatore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129540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latin typeface="Cambria" pitchFamily="18" charset="0"/>
            </a:endParaRPr>
          </a:p>
          <a:p>
            <a:pPr>
              <a:buFont typeface="Wingdings" pitchFamily="2" charset="2"/>
              <a:buChar char="§"/>
            </a:pPr>
            <a:endParaRPr lang="en-US" dirty="0"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flow diagram-Level 0</a:t>
            </a:r>
            <a:endParaRPr lang="en-US" dirty="0"/>
          </a:p>
        </p:txBody>
      </p:sp>
      <p:pic>
        <p:nvPicPr>
          <p:cNvPr id="1026" name="Picture 2" descr="C:\Users\Admin\Desktop\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2"/>
            <a:ext cx="6535737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972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64672"/>
          </a:xfrm>
        </p:spPr>
        <p:txBody>
          <a:bodyPr>
            <a:normAutofit fontScale="90000"/>
          </a:bodyPr>
          <a:lstStyle/>
          <a:p>
            <a:r>
              <a:rPr lang="en-US" dirty="0"/>
              <a:t>Data flow diagram-Level </a:t>
            </a:r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8928992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1807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4"/>
            <a:ext cx="8229600" cy="857256"/>
          </a:xfrm>
        </p:spPr>
        <p:txBody>
          <a:bodyPr/>
          <a:lstStyle/>
          <a:p>
            <a:r>
              <a:rPr lang="en-IN" dirty="0" smtClean="0"/>
              <a:t>ER Diagram</a:t>
            </a:r>
            <a:endParaRPr lang="en-US" dirty="0"/>
          </a:p>
        </p:txBody>
      </p:sp>
      <p:pic>
        <p:nvPicPr>
          <p:cNvPr id="1027" name="Picture 3" descr="H:\ER new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704856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Module </a:t>
            </a:r>
            <a:r>
              <a:rPr lang="en-IN" sz="5400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Split-up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  appointment with doctor</a:t>
            </a:r>
          </a:p>
          <a:p>
            <a:r>
              <a:rPr lang="en-US" smtClean="0"/>
              <a:t>Self check-in</a:t>
            </a:r>
            <a:endParaRPr lang="en-US" dirty="0" smtClean="0"/>
          </a:p>
          <a:p>
            <a:r>
              <a:rPr lang="en-US" dirty="0" smtClean="0"/>
              <a:t>Visit history</a:t>
            </a:r>
          </a:p>
          <a:p>
            <a:r>
              <a:rPr lang="en-US" dirty="0" smtClean="0"/>
              <a:t>Investigation history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79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52704"/>
          </a:xfrm>
        </p:spPr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72816"/>
            <a:ext cx="8229600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39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1288</TotalTime>
  <Words>224</Words>
  <Application>Microsoft Office PowerPoint</Application>
  <PresentationFormat>On-screen Show (4:3)</PresentationFormat>
  <Paragraphs>51</Paragraphs>
  <Slides>30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Flow</vt:lpstr>
      <vt:lpstr>PATIENT MANAGEMENT SYSTEM</vt:lpstr>
      <vt:lpstr>Abstract </vt:lpstr>
      <vt:lpstr>Existing system</vt:lpstr>
      <vt:lpstr>Proposed System</vt:lpstr>
      <vt:lpstr>Data flow diagram-Level 0</vt:lpstr>
      <vt:lpstr>Data flow diagram-Level 1</vt:lpstr>
      <vt:lpstr>ER Diagram</vt:lpstr>
      <vt:lpstr>Module Split-up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kgisl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r.pranesh</dc:creator>
  <cp:lastModifiedBy>Admin</cp:lastModifiedBy>
  <cp:revision>186</cp:revision>
  <dcterms:created xsi:type="dcterms:W3CDTF">2011-12-09T06:36:35Z</dcterms:created>
  <dcterms:modified xsi:type="dcterms:W3CDTF">2018-02-28T21:49:48Z</dcterms:modified>
</cp:coreProperties>
</file>